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97" r:id="rId3"/>
  </p:sldMasterIdLst>
  <p:notesMasterIdLst>
    <p:notesMasterId r:id="rId30"/>
  </p:notesMasterIdLst>
  <p:sldIdLst>
    <p:sldId id="2648" r:id="rId4"/>
    <p:sldId id="2669" r:id="rId5"/>
    <p:sldId id="2642" r:id="rId6"/>
    <p:sldId id="329" r:id="rId7"/>
    <p:sldId id="411" r:id="rId8"/>
    <p:sldId id="412" r:id="rId9"/>
    <p:sldId id="413" r:id="rId10"/>
    <p:sldId id="2664" r:id="rId11"/>
    <p:sldId id="2649" r:id="rId12"/>
    <p:sldId id="2650" r:id="rId13"/>
    <p:sldId id="2670" r:id="rId14"/>
    <p:sldId id="2651" r:id="rId15"/>
    <p:sldId id="2634" r:id="rId16"/>
    <p:sldId id="2665" r:id="rId17"/>
    <p:sldId id="2666" r:id="rId18"/>
    <p:sldId id="2667" r:id="rId19"/>
    <p:sldId id="2671" r:id="rId20"/>
    <p:sldId id="2672" r:id="rId21"/>
    <p:sldId id="2673" r:id="rId22"/>
    <p:sldId id="2674" r:id="rId23"/>
    <p:sldId id="2675" r:id="rId24"/>
    <p:sldId id="2676" r:id="rId25"/>
    <p:sldId id="2677" r:id="rId26"/>
    <p:sldId id="2678" r:id="rId27"/>
    <p:sldId id="2661" r:id="rId28"/>
    <p:sldId id="26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C2EC"/>
    <a:srgbClr val="EB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00AF-A4C4-4DAD-8926-006B211292E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C4BB9-31B4-452E-B465-57C64F82D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8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997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570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1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65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785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057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29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18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653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4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709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1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49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4625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0748476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0214274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187640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14234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51558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448034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7411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59533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79376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22620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7417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70480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493815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4787339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05291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0652843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8562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35098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76557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64656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34790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509866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365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645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570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822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878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539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518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990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068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36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73892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475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56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741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349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973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1722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3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741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278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38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64886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291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80184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30712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00216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097E292D-BAB8-7336-2E41-F0591CF8952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4095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</p:sldLayoutIdLst>
  <p:transition spd="slow">
    <p:fade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4420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953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1.PNG"/><Relationship Id="rId17" Type="http://schemas.openxmlformats.org/officeDocument/2006/relationships/image" Target="../media/image26.gif"/><Relationship Id="rId2" Type="http://schemas.microsoft.com/office/2007/relationships/media" Target="../media/media1.mp3"/><Relationship Id="rId16" Type="http://schemas.openxmlformats.org/officeDocument/2006/relationships/image" Target="../media/image25.gif"/><Relationship Id="rId20" Type="http://schemas.openxmlformats.org/officeDocument/2006/relationships/image" Target="../media/image29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24.png"/><Relationship Id="rId10" Type="http://schemas.openxmlformats.org/officeDocument/2006/relationships/audio" Target="../media/audio1.wav"/><Relationship Id="rId19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0.png"/><Relationship Id="rId18" Type="http://schemas.openxmlformats.org/officeDocument/2006/relationships/image" Target="../media/image29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2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18" Type="http://schemas.openxmlformats.org/officeDocument/2006/relationships/image" Target="../media/image29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31.png"/><Relationship Id="rId17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2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3.png"/><Relationship Id="rId18" Type="http://schemas.openxmlformats.org/officeDocument/2006/relationships/image" Target="../media/image29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2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xmlns="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FDF560-92F5-43C5-8D0F-714CE8E859AD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7D248E-1884-2427-C72B-779FD68A6F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5265" y="2220773"/>
            <a:ext cx="9272820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68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90BF24-902B-424F-A37D-C664E00A1C66}"/>
              </a:ext>
            </a:extLst>
          </p:cNvPr>
          <p:cNvSpPr txBox="1"/>
          <p:nvPr/>
        </p:nvSpPr>
        <p:spPr>
          <a:xfrm>
            <a:off x="576580" y="136842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12 547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23 628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57642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53E3BFC-2F48-455B-ADD4-233F33735581}"/>
              </a:ext>
            </a:extLst>
          </p:cNvPr>
          <p:cNvSpPr txBox="1"/>
          <p:nvPr/>
        </p:nvSpPr>
        <p:spPr>
          <a:xfrm>
            <a:off x="278958" y="170793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AE7D9F3-98AD-46B2-98AF-8DF8019E4EDB}"/>
              </a:ext>
            </a:extLst>
          </p:cNvPr>
          <p:cNvSpPr txBox="1"/>
          <p:nvPr/>
        </p:nvSpPr>
        <p:spPr>
          <a:xfrm>
            <a:off x="2775699" y="149876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25ADBB8-C82A-496C-8DB3-95F6952BFEA2}"/>
              </a:ext>
            </a:extLst>
          </p:cNvPr>
          <p:cNvSpPr txBox="1"/>
          <p:nvPr/>
        </p:nvSpPr>
        <p:spPr>
          <a:xfrm>
            <a:off x="1842057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1B490A2-2ECD-4F9E-9984-513D5FA76905}"/>
              </a:ext>
            </a:extLst>
          </p:cNvPr>
          <p:cNvSpPr txBox="1"/>
          <p:nvPr/>
        </p:nvSpPr>
        <p:spPr>
          <a:xfrm>
            <a:off x="2775700" y="200984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5;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E9034BC-62B9-4A4B-BB28-84FEDF46FA70}"/>
              </a:ext>
            </a:extLst>
          </p:cNvPr>
          <p:cNvSpPr txBox="1"/>
          <p:nvPr/>
        </p:nvSpPr>
        <p:spPr>
          <a:xfrm>
            <a:off x="1569085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B1C409D-2750-4937-9770-9A70A446A483}"/>
              </a:ext>
            </a:extLst>
          </p:cNvPr>
          <p:cNvSpPr txBox="1"/>
          <p:nvPr/>
        </p:nvSpPr>
        <p:spPr>
          <a:xfrm>
            <a:off x="2755380" y="256093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3590E7C-A25E-41A9-A6A8-83CB16CC99E3}"/>
              </a:ext>
            </a:extLst>
          </p:cNvPr>
          <p:cNvSpPr txBox="1"/>
          <p:nvPr/>
        </p:nvSpPr>
        <p:spPr>
          <a:xfrm>
            <a:off x="1302229" y="250549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700957C-BFBA-4FCB-992F-8F391F8EDCA7}"/>
              </a:ext>
            </a:extLst>
          </p:cNvPr>
          <p:cNvSpPr txBox="1"/>
          <p:nvPr/>
        </p:nvSpPr>
        <p:spPr>
          <a:xfrm>
            <a:off x="2755380" y="31492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3;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D5E7FA0-ECCB-4537-BFAF-35636EF68988}"/>
              </a:ext>
            </a:extLst>
          </p:cNvPr>
          <p:cNvSpPr txBox="1"/>
          <p:nvPr/>
        </p:nvSpPr>
        <p:spPr>
          <a:xfrm>
            <a:off x="8749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19FBFB2-B8D4-4527-BDB1-1344A31EEC06}"/>
              </a:ext>
            </a:extLst>
          </p:cNvPr>
          <p:cNvSpPr/>
          <p:nvPr/>
        </p:nvSpPr>
        <p:spPr>
          <a:xfrm>
            <a:off x="3419474" y="447675"/>
            <a:ext cx="4972049" cy="671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7F479DB-9EFF-4D59-8D11-C8CFF0F068E6}"/>
              </a:ext>
            </a:extLst>
          </p:cNvPr>
          <p:cNvSpPr txBox="1"/>
          <p:nvPr/>
        </p:nvSpPr>
        <p:spPr>
          <a:xfrm>
            <a:off x="5701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4DE4BE4-660D-4B08-92CF-A574124F7F9C}"/>
              </a:ext>
            </a:extLst>
          </p:cNvPr>
          <p:cNvSpPr txBox="1"/>
          <p:nvPr/>
        </p:nvSpPr>
        <p:spPr>
          <a:xfrm>
            <a:off x="2764905" y="38159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2F55E25-1DF5-7375-4B12-852E79CC0EC6}"/>
              </a:ext>
            </a:extLst>
          </p:cNvPr>
          <p:cNvSpPr/>
          <p:nvPr/>
        </p:nvSpPr>
        <p:spPr>
          <a:xfrm>
            <a:off x="3609975" y="4619625"/>
            <a:ext cx="5191125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36 175</a:t>
            </a:r>
          </a:p>
        </p:txBody>
      </p:sp>
    </p:spTree>
    <p:extLst>
      <p:ext uri="{BB962C8B-B14F-4D97-AF65-F5344CB8AC3E}">
        <p14:creationId xmlns:p14="http://schemas.microsoft.com/office/powerpoint/2010/main" val="104588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7DA0CF-D844-C666-9F29-58F867D6EF4D}"/>
              </a:ext>
            </a:extLst>
          </p:cNvPr>
          <p:cNvSpPr txBox="1"/>
          <p:nvPr/>
        </p:nvSpPr>
        <p:spPr>
          <a:xfrm>
            <a:off x="2638425" y="2047875"/>
            <a:ext cx="5591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51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1853788" cy="849207"/>
            <a:chOff x="1058" y="385"/>
            <a:chExt cx="1807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xmlns="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xmlns="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F40BE3E-DDBE-81BE-EAD0-A113DD96D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025" y="1481137"/>
            <a:ext cx="9602646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0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86 362 + 918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86 362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918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93 246 + 4 825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93 246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4381500" y="2634474"/>
            <a:ext cx="441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4 825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B2B220D-6139-492F-85A3-87F43A69BE18}"/>
              </a:ext>
            </a:extLst>
          </p:cNvPr>
          <p:cNvSpPr/>
          <p:nvPr/>
        </p:nvSpPr>
        <p:spPr>
          <a:xfrm>
            <a:off x="4700543" y="270344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23627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67 294 + 25 431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95700" y="1378822"/>
            <a:ext cx="5288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67 294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771900" y="2615424"/>
            <a:ext cx="5801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25 431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1682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981450" y="403225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1214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018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589609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528457" y="3898448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B2B220D-6139-492F-85A3-87F43A69BE18}"/>
              </a:ext>
            </a:extLst>
          </p:cNvPr>
          <p:cNvSpPr/>
          <p:nvPr/>
        </p:nvSpPr>
        <p:spPr>
          <a:xfrm>
            <a:off x="582449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6200000">
            <a:off x="3158692" y="28704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C5375B2-DF14-FC6C-5EFF-F6800B5EB03F}"/>
              </a:ext>
            </a:extLst>
          </p:cNvPr>
          <p:cNvSpPr/>
          <p:nvPr/>
        </p:nvSpPr>
        <p:spPr>
          <a:xfrm>
            <a:off x="4043318" y="26558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789092-232D-9EDC-7D7D-D6FD4E91E9A8}"/>
              </a:ext>
            </a:extLst>
          </p:cNvPr>
          <p:cNvSpPr txBox="1"/>
          <p:nvPr/>
        </p:nvSpPr>
        <p:spPr>
          <a:xfrm>
            <a:off x="3788229" y="3887562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06057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3" grpId="0" animBg="1"/>
      <p:bldP spid="23" grpId="1" animBg="1"/>
      <p:bldP spid="14" grpId="0" animBg="1"/>
      <p:bldP spid="2" grpId="0" animBg="1"/>
      <p:bldP spid="2" grpId="1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58 368 + 715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58 368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3009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4163072" cy="849207"/>
            <a:chOff x="1058" y="385"/>
            <a:chExt cx="4058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xmlns="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68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xmlns="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F731C7-860A-6771-5766-69E32A715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12" y="1852612"/>
            <a:ext cx="10136644" cy="15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12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43 835 + 55 807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43 835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667125" y="2634474"/>
            <a:ext cx="5124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55 807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02592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67 254 + 92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67 254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6381749" y="2634474"/>
            <a:ext cx="2410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16053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6D3CD5D-3B70-1093-CDED-683B0DA04E2D}"/>
              </a:ext>
            </a:extLst>
          </p:cNvPr>
          <p:cNvSpPr txBox="1"/>
          <p:nvPr/>
        </p:nvSpPr>
        <p:spPr>
          <a:xfrm>
            <a:off x="916805" y="248070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Tính nhẩm được phép cộng các số tròn nghìn, tròn chục nghìn trong phạm vi 100 000.</a:t>
            </a:r>
            <a:endParaRPr lang="en-US" sz="3200" b="1" i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D63C8E-72C9-4E6F-91E9-14A9AAB9C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D6AE888-67F5-9394-2506-D1521E2B4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2570621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BC5BCE-777D-76E0-6FEE-5BE3865F4665}"/>
              </a:ext>
            </a:extLst>
          </p:cNvPr>
          <p:cNvSpPr txBox="1"/>
          <p:nvPr/>
        </p:nvSpPr>
        <p:spPr>
          <a:xfrm>
            <a:off x="1001268" y="1753871"/>
            <a:ext cx="961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Thực hiện được phép cộng trong phạm vi 100 000.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xmlns="" id="{23FDCECC-DF61-8421-3B44-38EE3609C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A0C633-447D-0D00-D358-81C627348DAB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1124F70-7F21-151D-1CF8-A805E9E0F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386ACA0-6A74-9022-04B1-98741C0A9F83}"/>
              </a:ext>
            </a:extLst>
          </p:cNvPr>
          <p:cNvSpPr txBox="1"/>
          <p:nvPr/>
        </p:nvSpPr>
        <p:spPr>
          <a:xfrm>
            <a:off x="916805" y="368085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được bài toán thực tế liên quan đến phép cộng trong phạm vi 100 000.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5A309E7-1570-52CE-035A-E0341A38A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3770771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0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25 346 + 37 292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25 346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695701" y="2634474"/>
            <a:ext cx="5096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37 292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A73C4BE4-71A8-D03C-D775-F8E6843C86AC}"/>
              </a:ext>
            </a:extLst>
          </p:cNvPr>
          <p:cNvSpPr/>
          <p:nvPr/>
        </p:nvSpPr>
        <p:spPr>
          <a:xfrm>
            <a:off x="3919686" y="26958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87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7 528 + 5 345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4495799" y="1397872"/>
            <a:ext cx="3707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>
                <a:solidFill>
                  <a:prstClr val="white"/>
                </a:solidFill>
                <a:cs typeface="Arial" panose="020B0604020202020204" pitchFamily="34" charset="0"/>
              </a:rPr>
              <a:t>7 528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4514850" y="2624949"/>
            <a:ext cx="4115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5 345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4015942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3924301" y="3850823"/>
            <a:ext cx="1952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6767661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6200000">
            <a:off x="40064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57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3277385-FE6D-4529-B233-7830F993F8B9}"/>
              </a:ext>
            </a:extLst>
          </p:cNvPr>
          <p:cNvGrpSpPr/>
          <p:nvPr/>
        </p:nvGrpSpPr>
        <p:grpSpPr>
          <a:xfrm>
            <a:off x="266539" y="802503"/>
            <a:ext cx="5610606" cy="849207"/>
            <a:chOff x="1058" y="385"/>
            <a:chExt cx="5469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xmlns="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67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xmlns="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6361CD1-B449-D7EB-9222-89945A8E1979}"/>
              </a:ext>
            </a:extLst>
          </p:cNvPr>
          <p:cNvSpPr/>
          <p:nvPr/>
        </p:nvSpPr>
        <p:spPr>
          <a:xfrm>
            <a:off x="628650" y="1895475"/>
            <a:ext cx="6467475" cy="1714500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3F206B-1D89-C60D-EEF4-3D3A5A2803B9}"/>
              </a:ext>
            </a:extLst>
          </p:cNvPr>
          <p:cNvSpPr txBox="1"/>
          <p:nvPr/>
        </p:nvSpPr>
        <p:spPr>
          <a:xfrm>
            <a:off x="1219200" y="1943100"/>
            <a:ext cx="435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8 000 + 7 000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EBC27D-CC87-6FF1-7B05-FF3E8B0E9729}"/>
              </a:ext>
            </a:extLst>
          </p:cNvPr>
          <p:cNvSpPr txBox="1"/>
          <p:nvPr/>
        </p:nvSpPr>
        <p:spPr>
          <a:xfrm>
            <a:off x="762000" y="24860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+ 7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178660D-F3BE-B4BD-0AC9-25F2273E2258}"/>
              </a:ext>
            </a:extLst>
          </p:cNvPr>
          <p:cNvSpPr txBox="1"/>
          <p:nvPr/>
        </p:nvSpPr>
        <p:spPr>
          <a:xfrm>
            <a:off x="847725" y="30670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8 000 + 7 000 = 15 000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7F2C0F-6D3B-7FF2-31B6-778853C984D7}"/>
              </a:ext>
            </a:extLst>
          </p:cNvPr>
          <p:cNvSpPr txBox="1"/>
          <p:nvPr/>
        </p:nvSpPr>
        <p:spPr>
          <a:xfrm>
            <a:off x="7924800" y="1986260"/>
            <a:ext cx="3086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9 000 + 4 000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7 000 + 9 000</a:t>
            </a:r>
          </a:p>
        </p:txBody>
      </p:sp>
    </p:spTree>
    <p:extLst>
      <p:ext uri="{BB962C8B-B14F-4D97-AF65-F5344CB8AC3E}">
        <p14:creationId xmlns:p14="http://schemas.microsoft.com/office/powerpoint/2010/main" val="2098476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6361CD1-B449-D7EB-9222-89945A8E1979}"/>
              </a:ext>
            </a:extLst>
          </p:cNvPr>
          <p:cNvSpPr/>
          <p:nvPr/>
        </p:nvSpPr>
        <p:spPr>
          <a:xfrm>
            <a:off x="2505075" y="609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EBC27D-CC87-6FF1-7B05-FF3E8B0E9729}"/>
              </a:ext>
            </a:extLst>
          </p:cNvPr>
          <p:cNvSpPr txBox="1"/>
          <p:nvPr/>
        </p:nvSpPr>
        <p:spPr>
          <a:xfrm>
            <a:off x="2638425" y="847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178660D-F3BE-B4BD-0AC9-25F2273E2258}"/>
              </a:ext>
            </a:extLst>
          </p:cNvPr>
          <p:cNvSpPr txBox="1"/>
          <p:nvPr/>
        </p:nvSpPr>
        <p:spPr>
          <a:xfrm>
            <a:off x="2724150" y="1428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6 000 + 5 000 = 11 000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09429AD-A19F-C8D0-2858-4E106A8FCE91}"/>
              </a:ext>
            </a:extLst>
          </p:cNvPr>
          <p:cNvSpPr/>
          <p:nvPr/>
        </p:nvSpPr>
        <p:spPr>
          <a:xfrm>
            <a:off x="2628900" y="276224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6429D9-A0B2-1AC4-E42C-992017F1177F}"/>
              </a:ext>
            </a:extLst>
          </p:cNvPr>
          <p:cNvSpPr txBox="1"/>
          <p:nvPr/>
        </p:nvSpPr>
        <p:spPr>
          <a:xfrm>
            <a:off x="2762250" y="300037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5EA523-C880-D566-7A96-B1BD87591ECC}"/>
              </a:ext>
            </a:extLst>
          </p:cNvPr>
          <p:cNvSpPr txBox="1"/>
          <p:nvPr/>
        </p:nvSpPr>
        <p:spPr>
          <a:xfrm>
            <a:off x="2847975" y="358140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9 000 + 4 000 = 13 000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44EBF84-A943-2FB2-5FFE-3E893E130BF1}"/>
              </a:ext>
            </a:extLst>
          </p:cNvPr>
          <p:cNvSpPr txBox="1"/>
          <p:nvPr/>
        </p:nvSpPr>
        <p:spPr>
          <a:xfrm>
            <a:off x="3857625" y="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7C6B9D1-EA98-44D8-57E1-60DFBA5A815A}"/>
              </a:ext>
            </a:extLst>
          </p:cNvPr>
          <p:cNvSpPr txBox="1"/>
          <p:nvPr/>
        </p:nvSpPr>
        <p:spPr>
          <a:xfrm>
            <a:off x="4038600" y="219075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9 000 + 4 000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7B9A387-CAF3-27EB-7B2E-43E93435E8F7}"/>
              </a:ext>
            </a:extLst>
          </p:cNvPr>
          <p:cNvSpPr/>
          <p:nvPr/>
        </p:nvSpPr>
        <p:spPr>
          <a:xfrm>
            <a:off x="2905125" y="4800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42C49F0-B646-52AB-9510-FF79D37B169F}"/>
              </a:ext>
            </a:extLst>
          </p:cNvPr>
          <p:cNvSpPr txBox="1"/>
          <p:nvPr/>
        </p:nvSpPr>
        <p:spPr>
          <a:xfrm>
            <a:off x="3038475" y="5038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DEF0131-9FF1-F69D-8AFD-D225027977EB}"/>
              </a:ext>
            </a:extLst>
          </p:cNvPr>
          <p:cNvSpPr txBox="1"/>
          <p:nvPr/>
        </p:nvSpPr>
        <p:spPr>
          <a:xfrm>
            <a:off x="3124200" y="5619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7 000 + 9 000 = 16 000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B35BD44-2EE1-FCB4-25A4-3E99BAB7729A}"/>
              </a:ext>
            </a:extLst>
          </p:cNvPr>
          <p:cNvSpPr txBox="1"/>
          <p:nvPr/>
        </p:nvSpPr>
        <p:spPr>
          <a:xfrm>
            <a:off x="4314825" y="42291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7 000 + 9 000 </a:t>
            </a:r>
          </a:p>
        </p:txBody>
      </p:sp>
    </p:spTree>
    <p:extLst>
      <p:ext uri="{BB962C8B-B14F-4D97-AF65-F5344CB8AC3E}">
        <p14:creationId xmlns:p14="http://schemas.microsoft.com/office/powerpoint/2010/main" val="510471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4" grpId="0" animBg="1"/>
      <p:bldP spid="8" grpId="0"/>
      <p:bldP spid="10" grpId="0"/>
      <p:bldP spid="11" grpId="0"/>
      <p:bldP spid="13" grpId="0"/>
      <p:bldP spid="14" grpId="0" animBg="1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3277385-FE6D-4529-B233-7830F993F8B9}"/>
              </a:ext>
            </a:extLst>
          </p:cNvPr>
          <p:cNvGrpSpPr/>
          <p:nvPr/>
        </p:nvGrpSpPr>
        <p:grpSpPr>
          <a:xfrm>
            <a:off x="152239" y="-137"/>
            <a:ext cx="11620285" cy="1687407"/>
            <a:chOff x="1058" y="292"/>
            <a:chExt cx="11327" cy="199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xmlns="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537" cy="1900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6 500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khoa, 3 860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tham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khảo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ABE657-FBE3-4500-80D2-B556286BB6B0}"/>
                </a:ext>
              </a:extLst>
            </p:cNvPr>
            <p:cNvGrpSpPr/>
            <p:nvPr/>
          </p:nvGrpSpPr>
          <p:grpSpPr>
            <a:xfrm>
              <a:off x="1058" y="292"/>
              <a:ext cx="756" cy="1050"/>
              <a:chOff x="974" y="314"/>
              <a:chExt cx="756" cy="105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xmlns="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56" y="314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B02CDA2-3ED8-9EA2-5499-6F6048BDD766}"/>
              </a:ext>
            </a:extLst>
          </p:cNvPr>
          <p:cNvCxnSpPr/>
          <p:nvPr/>
        </p:nvCxnSpPr>
        <p:spPr>
          <a:xfrm>
            <a:off x="1638300" y="1085850"/>
            <a:ext cx="39243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5FAE84D-9D6E-04AA-CBFC-22E52FC24354}"/>
              </a:ext>
            </a:extLst>
          </p:cNvPr>
          <p:cNvCxnSpPr>
            <a:cxnSpLocks/>
          </p:cNvCxnSpPr>
          <p:nvPr/>
        </p:nvCxnSpPr>
        <p:spPr>
          <a:xfrm>
            <a:off x="5838825" y="1104900"/>
            <a:ext cx="423862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10F61C5-3898-B708-872A-ACCCA09A0848}"/>
              </a:ext>
            </a:extLst>
          </p:cNvPr>
          <p:cNvCxnSpPr>
            <a:cxnSpLocks/>
          </p:cNvCxnSpPr>
          <p:nvPr/>
        </p:nvCxnSpPr>
        <p:spPr>
          <a:xfrm>
            <a:off x="10877550" y="1104900"/>
            <a:ext cx="8572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5502C48-2DC6-FFAC-D562-8A3BB82D0841}"/>
              </a:ext>
            </a:extLst>
          </p:cNvPr>
          <p:cNvCxnSpPr>
            <a:cxnSpLocks/>
          </p:cNvCxnSpPr>
          <p:nvPr/>
        </p:nvCxnSpPr>
        <p:spPr>
          <a:xfrm>
            <a:off x="1066800" y="1581150"/>
            <a:ext cx="12096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65AFFB-6434-1B86-3B33-86A4B1767682}"/>
              </a:ext>
            </a:extLst>
          </p:cNvPr>
          <p:cNvSpPr txBox="1"/>
          <p:nvPr/>
        </p:nvSpPr>
        <p:spPr>
          <a:xfrm>
            <a:off x="152239" y="2152650"/>
            <a:ext cx="119097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khoa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6 500 + 3 860 = 10 360 (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10 360 + 8 500 = 18 860 (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600" b="1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Đáp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 18 860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479DDE1-A215-CEBA-4F1B-8718F88A580E}"/>
              </a:ext>
            </a:extLst>
          </p:cNvPr>
          <p:cNvCxnSpPr>
            <a:cxnSpLocks/>
          </p:cNvCxnSpPr>
          <p:nvPr/>
        </p:nvCxnSpPr>
        <p:spPr>
          <a:xfrm>
            <a:off x="5029200" y="1581150"/>
            <a:ext cx="64198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738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xmlns="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8945880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xmlns="" id="{4F6625E2-629A-4161-93E1-54B1961EC34B}"/>
              </a:ext>
            </a:extLst>
          </p:cNvPr>
          <p:cNvGrpSpPr/>
          <p:nvPr/>
        </p:nvGrpSpPr>
        <p:grpSpPr>
          <a:xfrm>
            <a:off x="3035360" y="2306495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xmlns="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xmlns="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xmlns="" id="{7193B18C-AEBF-4FCD-8357-01D3B417FC86}"/>
              </a:ext>
            </a:extLst>
          </p:cNvPr>
          <p:cNvGrpSpPr/>
          <p:nvPr/>
        </p:nvGrpSpPr>
        <p:grpSpPr>
          <a:xfrm>
            <a:off x="2868590" y="3416072"/>
            <a:ext cx="8268204" cy="1147605"/>
            <a:chOff x="2312404" y="2944335"/>
            <a:chExt cx="826820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xmlns="" id="{BD2C780A-E105-432C-947E-813661DFAE44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xmlns="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24" name="Nhóm 18">
            <a:extLst>
              <a:ext uri="{FF2B5EF4-FFF2-40B4-BE49-F238E27FC236}">
                <a16:creationId xmlns:a16="http://schemas.microsoft.com/office/drawing/2014/main" xmlns="" id="{CA2C0DBA-B7BC-4224-AF72-41634042A3B3}"/>
              </a:ext>
            </a:extLst>
          </p:cNvPr>
          <p:cNvGrpSpPr/>
          <p:nvPr/>
        </p:nvGrpSpPr>
        <p:grpSpPr>
          <a:xfrm>
            <a:off x="2868590" y="4563677"/>
            <a:ext cx="8268204" cy="1147605"/>
            <a:chOff x="2312404" y="2944335"/>
            <a:chExt cx="8268204" cy="1147605"/>
          </a:xfrm>
        </p:grpSpPr>
        <p:sp>
          <p:nvSpPr>
            <p:cNvPr id="25" name="TextBox 1">
              <a:extLst>
                <a:ext uri="{FF2B5EF4-FFF2-40B4-BE49-F238E27FC236}">
                  <a16:creationId xmlns:a16="http://schemas.microsoft.com/office/drawing/2014/main" xmlns="" id="{AC3EBC3A-A92A-41D0-9E12-CCED4EE38CD7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6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xmlns="" id="{19DD8256-B297-440E-B5BB-C0953430D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5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6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Ba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bảy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mười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7948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37 012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91000" y="252883"/>
            <a:ext cx="7696199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lăm</a:t>
            </a:r>
            <a:endParaRPr lang="en-US" sz="3600" b="1" kern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99 125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639817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48 923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8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DE7911-6538-48F1-815C-F16B71EA4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187" y="2190317"/>
            <a:ext cx="592582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5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7828484-E08C-5962-83A3-13AFA2F04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280"/>
            <a:ext cx="18669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0537394-2A10-530D-1405-B8919D7F1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079" y="250106"/>
            <a:ext cx="9321592" cy="48528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816E0E5-99E3-854C-89F9-7F1A5E73616A}"/>
              </a:ext>
            </a:extLst>
          </p:cNvPr>
          <p:cNvGrpSpPr/>
          <p:nvPr/>
        </p:nvGrpSpPr>
        <p:grpSpPr>
          <a:xfrm>
            <a:off x="2799883" y="4791637"/>
            <a:ext cx="7563316" cy="1361513"/>
            <a:chOff x="5266879" y="1674341"/>
            <a:chExt cx="7563316" cy="13615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B4E7E431-99F6-ABE7-3B89-13717064EED5}"/>
                </a:ext>
              </a:extLst>
            </p:cNvPr>
            <p:cNvSpPr/>
            <p:nvPr/>
          </p:nvSpPr>
          <p:spPr>
            <a:xfrm>
              <a:off x="5886470" y="2221139"/>
              <a:ext cx="6943725" cy="814715"/>
            </a:xfrm>
            <a:custGeom>
              <a:avLst/>
              <a:gdLst>
                <a:gd name="connsiteX0" fmla="*/ 0 w 6943725"/>
                <a:gd name="connsiteY0" fmla="*/ 135789 h 814715"/>
                <a:gd name="connsiteX1" fmla="*/ 135789 w 6943725"/>
                <a:gd name="connsiteY1" fmla="*/ 0 h 814715"/>
                <a:gd name="connsiteX2" fmla="*/ 6807936 w 6943725"/>
                <a:gd name="connsiteY2" fmla="*/ 0 h 814715"/>
                <a:gd name="connsiteX3" fmla="*/ 6943725 w 6943725"/>
                <a:gd name="connsiteY3" fmla="*/ 135789 h 814715"/>
                <a:gd name="connsiteX4" fmla="*/ 6943725 w 6943725"/>
                <a:gd name="connsiteY4" fmla="*/ 678926 h 814715"/>
                <a:gd name="connsiteX5" fmla="*/ 6807936 w 6943725"/>
                <a:gd name="connsiteY5" fmla="*/ 814715 h 814715"/>
                <a:gd name="connsiteX6" fmla="*/ 135789 w 6943725"/>
                <a:gd name="connsiteY6" fmla="*/ 814715 h 814715"/>
                <a:gd name="connsiteX7" fmla="*/ 0 w 6943725"/>
                <a:gd name="connsiteY7" fmla="*/ 678926 h 814715"/>
                <a:gd name="connsiteX8" fmla="*/ 0 w 6943725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3725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1618479" y="-61902"/>
                    <a:pt x="4899035" y="-101778"/>
                    <a:pt x="6807936" y="0"/>
                  </a:cubicBezTo>
                  <a:cubicBezTo>
                    <a:pt x="6871234" y="-3667"/>
                    <a:pt x="6950728" y="51462"/>
                    <a:pt x="6943725" y="135789"/>
                  </a:cubicBezTo>
                  <a:cubicBezTo>
                    <a:pt x="6913428" y="217942"/>
                    <a:pt x="6929010" y="552866"/>
                    <a:pt x="6943725" y="678926"/>
                  </a:cubicBezTo>
                  <a:cubicBezTo>
                    <a:pt x="6941117" y="752643"/>
                    <a:pt x="6880100" y="801636"/>
                    <a:pt x="6807936" y="814715"/>
                  </a:cubicBezTo>
                  <a:cubicBezTo>
                    <a:pt x="6044204" y="672323"/>
                    <a:pt x="2480624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6943725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2652010" y="-164947"/>
                    <a:pt x="5676778" y="-52288"/>
                    <a:pt x="6807936" y="0"/>
                  </a:cubicBezTo>
                  <a:cubicBezTo>
                    <a:pt x="6882849" y="-1261"/>
                    <a:pt x="6935696" y="62080"/>
                    <a:pt x="6943725" y="135789"/>
                  </a:cubicBezTo>
                  <a:cubicBezTo>
                    <a:pt x="6943644" y="314260"/>
                    <a:pt x="6925081" y="489410"/>
                    <a:pt x="6943725" y="678926"/>
                  </a:cubicBezTo>
                  <a:cubicBezTo>
                    <a:pt x="6948958" y="760676"/>
                    <a:pt x="6877257" y="804391"/>
                    <a:pt x="6807936" y="814715"/>
                  </a:cubicBezTo>
                  <a:cubicBezTo>
                    <a:pt x="3877930" y="973256"/>
                    <a:pt x="2130849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 biết có tất cả b</a:t>
              </a:r>
              <a:r>
                <a:rPr lang="vi-VN" sz="24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ao nhiêu cây cà phê và cây ca cao ta </a:t>
              </a: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 phép tính gì? Từ đó</a:t>
              </a:r>
              <a:endPara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46A8852A-993B-78BA-E5DD-40D5588DE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8B6F6A7-8674-38D3-6E23-2C97E35679C1}"/>
              </a:ext>
            </a:extLst>
          </p:cNvPr>
          <p:cNvSpPr/>
          <p:nvPr/>
        </p:nvSpPr>
        <p:spPr>
          <a:xfrm>
            <a:off x="4972050" y="4000500"/>
            <a:ext cx="4057650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</p:spTree>
    <p:extLst>
      <p:ext uri="{BB962C8B-B14F-4D97-AF65-F5344CB8AC3E}">
        <p14:creationId xmlns:p14="http://schemas.microsoft.com/office/powerpoint/2010/main" val="2457179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712</Words>
  <Application>Microsoft Office PowerPoint</Application>
  <PresentationFormat>Custom</PresentationFormat>
  <Paragraphs>153</Paragraphs>
  <Slides>26</Slides>
  <Notes>22</Notes>
  <HiddenSlides>0</HiddenSlides>
  <MMClips>13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主题</vt:lpstr>
      <vt:lpstr>Printable Number Sense Activities for Pre-K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23</cp:revision>
  <dcterms:created xsi:type="dcterms:W3CDTF">2023-02-04T23:13:20Z</dcterms:created>
  <dcterms:modified xsi:type="dcterms:W3CDTF">2023-03-27T07:23:52Z</dcterms:modified>
</cp:coreProperties>
</file>